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 horzBarState="maximized">
    <p:restoredLeft sz="6215" autoAdjust="0"/>
    <p:restoredTop sz="99854" autoAdjust="0"/>
  </p:normalViewPr>
  <p:slideViewPr>
    <p:cSldViewPr snapToGrid="0" snapToObjects="1">
      <p:cViewPr varScale="1">
        <p:scale>
          <a:sx n="105" d="100"/>
          <a:sy n="105" d="100"/>
        </p:scale>
        <p:origin x="-16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365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358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293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045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021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73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2769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730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7844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456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9259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A7844-B4B5-E541-A247-01A98118EE8A}" type="datetimeFigureOut">
              <a:rPr lang="en-US" smtClean="0"/>
              <a:pPr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79F82-A9F1-6544-8902-03FD8C5E3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900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6014" y="551287"/>
            <a:ext cx="8305470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FF"/>
                  </a:solidFill>
                </a:ln>
              </a:rPr>
              <a:t>name:</a:t>
            </a:r>
            <a:r>
              <a:rPr lang="en-US" dirty="0" smtClean="0"/>
              <a:t> Karen Kavanagh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6014" y="1237641"/>
            <a:ext cx="8305470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FF"/>
                  </a:solidFill>
                </a:ln>
              </a:rPr>
              <a:t>school:</a:t>
            </a:r>
            <a:r>
              <a:rPr lang="en-US" dirty="0" smtClean="0"/>
              <a:t> SFU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6014" y="1923995"/>
            <a:ext cx="8305470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FF"/>
                  </a:solidFill>
                </a:ln>
              </a:rPr>
              <a:t>department:</a:t>
            </a:r>
            <a:r>
              <a:rPr lang="en-US" dirty="0" smtClean="0"/>
              <a:t> Physics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6014" y="2610349"/>
            <a:ext cx="8305470" cy="64633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FF"/>
                  </a:solidFill>
                </a:ln>
              </a:rPr>
              <a:t>research area:</a:t>
            </a:r>
            <a:r>
              <a:rPr lang="en-US" dirty="0" smtClean="0"/>
              <a:t> Diffraction of 40 </a:t>
            </a:r>
            <a:r>
              <a:rPr lang="en-US" dirty="0" err="1" smtClean="0"/>
              <a:t>keV</a:t>
            </a:r>
            <a:r>
              <a:rPr lang="en-US" dirty="0" smtClean="0"/>
              <a:t> He+ ions for new imaging technique – Transmission He </a:t>
            </a:r>
            <a:r>
              <a:rPr lang="en-US" smtClean="0"/>
              <a:t>Ion Microscopy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6014" y="4232704"/>
            <a:ext cx="8305470" cy="64633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rgbClr val="0000FF"/>
                  </a:solidFill>
                </a:ln>
              </a:rPr>
              <a:t>w</a:t>
            </a:r>
            <a:r>
              <a:rPr lang="en-US" dirty="0" smtClean="0">
                <a:ln>
                  <a:solidFill>
                    <a:srgbClr val="0000FF"/>
                  </a:solidFill>
                </a:ln>
              </a:rPr>
              <a:t>hat you are seeking:</a:t>
            </a:r>
            <a:r>
              <a:rPr lang="en-US" dirty="0" smtClean="0"/>
              <a:t> Self supporting, continuous crystalline films, less than 5 nm in uniform thickness, but more than 20 microns in diameter.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2493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58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Simon Fraser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Branda</dc:creator>
  <cp:lastModifiedBy>Karen Kavanagh</cp:lastModifiedBy>
  <cp:revision>6</cp:revision>
  <dcterms:created xsi:type="dcterms:W3CDTF">2017-11-18T16:47:52Z</dcterms:created>
  <dcterms:modified xsi:type="dcterms:W3CDTF">2017-11-18T16:55:17Z</dcterms:modified>
</cp:coreProperties>
</file>